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5C7FB-1B7F-4804-A5DE-7756880A2F4D}" v="11" dt="2023-11-16T20:38:18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E CASTEELE Axelle (s)" userId="cce6177f-f041-428e-947b-c34cc82cae39" providerId="ADAL" clId="{DA25C7FB-1B7F-4804-A5DE-7756880A2F4D}"/>
    <pc:docChg chg="custSel modSld">
      <pc:chgData name="VAN DE CASTEELE Axelle (s)" userId="cce6177f-f041-428e-947b-c34cc82cae39" providerId="ADAL" clId="{DA25C7FB-1B7F-4804-A5DE-7756880A2F4D}" dt="2023-11-16T20:38:20.897" v="18" actId="1076"/>
      <pc:docMkLst>
        <pc:docMk/>
      </pc:docMkLst>
      <pc:sldChg chg="addSp modSp mod modAnim">
        <pc:chgData name="VAN DE CASTEELE Axelle (s)" userId="cce6177f-f041-428e-947b-c34cc82cae39" providerId="ADAL" clId="{DA25C7FB-1B7F-4804-A5DE-7756880A2F4D}" dt="2023-11-16T20:34:22.248" v="3" actId="1076"/>
        <pc:sldMkLst>
          <pc:docMk/>
          <pc:sldMk cId="2629267090" sldId="261"/>
        </pc:sldMkLst>
        <pc:picChg chg="add mod">
          <ac:chgData name="VAN DE CASTEELE Axelle (s)" userId="cce6177f-f041-428e-947b-c34cc82cae39" providerId="ADAL" clId="{DA25C7FB-1B7F-4804-A5DE-7756880A2F4D}" dt="2023-11-16T20:34:22.248" v="3" actId="1076"/>
          <ac:picMkLst>
            <pc:docMk/>
            <pc:sldMk cId="2629267090" sldId="261"/>
            <ac:picMk id="3" creationId="{4D32C27B-1EC2-34A8-438D-082BD233681A}"/>
          </ac:picMkLst>
        </pc:picChg>
      </pc:sldChg>
      <pc:sldChg chg="addSp modSp mod modAnim">
        <pc:chgData name="VAN DE CASTEELE Axelle (s)" userId="cce6177f-f041-428e-947b-c34cc82cae39" providerId="ADAL" clId="{DA25C7FB-1B7F-4804-A5DE-7756880A2F4D}" dt="2023-11-16T20:37:46.610" v="7" actId="1076"/>
        <pc:sldMkLst>
          <pc:docMk/>
          <pc:sldMk cId="2504454725" sldId="262"/>
        </pc:sldMkLst>
        <pc:picChg chg="add mod">
          <ac:chgData name="VAN DE CASTEELE Axelle (s)" userId="cce6177f-f041-428e-947b-c34cc82cae39" providerId="ADAL" clId="{DA25C7FB-1B7F-4804-A5DE-7756880A2F4D}" dt="2023-11-16T20:37:46.610" v="7" actId="1076"/>
          <ac:picMkLst>
            <pc:docMk/>
            <pc:sldMk cId="2504454725" sldId="262"/>
            <ac:picMk id="2" creationId="{2E3DD8CA-EC0A-E244-1312-548B4707B2E3}"/>
          </ac:picMkLst>
        </pc:picChg>
      </pc:sldChg>
      <pc:sldChg chg="addSp delSp modSp mod delAnim modAnim">
        <pc:chgData name="VAN DE CASTEELE Axelle (s)" userId="cce6177f-f041-428e-947b-c34cc82cae39" providerId="ADAL" clId="{DA25C7FB-1B7F-4804-A5DE-7756880A2F4D}" dt="2023-11-16T20:37:57.742" v="10"/>
        <pc:sldMkLst>
          <pc:docMk/>
          <pc:sldMk cId="3940605294" sldId="264"/>
        </pc:sldMkLst>
        <pc:picChg chg="add del mod">
          <ac:chgData name="VAN DE CASTEELE Axelle (s)" userId="cce6177f-f041-428e-947b-c34cc82cae39" providerId="ADAL" clId="{DA25C7FB-1B7F-4804-A5DE-7756880A2F4D}" dt="2023-11-16T20:37:54.604" v="9" actId="478"/>
          <ac:picMkLst>
            <pc:docMk/>
            <pc:sldMk cId="3940605294" sldId="264"/>
            <ac:picMk id="2" creationId="{DB6D8735-D121-10E2-EE05-E12AE35E3548}"/>
          </ac:picMkLst>
        </pc:picChg>
        <pc:picChg chg="add mod">
          <ac:chgData name="VAN DE CASTEELE Axelle (s)" userId="cce6177f-f041-428e-947b-c34cc82cae39" providerId="ADAL" clId="{DA25C7FB-1B7F-4804-A5DE-7756880A2F4D}" dt="2023-11-16T20:37:57.742" v="10"/>
          <ac:picMkLst>
            <pc:docMk/>
            <pc:sldMk cId="3940605294" sldId="264"/>
            <ac:picMk id="3" creationId="{C26DF0F0-1A7E-3BA7-C057-A10B11189170}"/>
          </ac:picMkLst>
        </pc:picChg>
      </pc:sldChg>
      <pc:sldChg chg="addSp modSp mod modAnim">
        <pc:chgData name="VAN DE CASTEELE Axelle (s)" userId="cce6177f-f041-428e-947b-c34cc82cae39" providerId="ADAL" clId="{DA25C7FB-1B7F-4804-A5DE-7756880A2F4D}" dt="2023-11-16T20:38:03.585" v="12" actId="1076"/>
        <pc:sldMkLst>
          <pc:docMk/>
          <pc:sldMk cId="2243064127" sldId="267"/>
        </pc:sldMkLst>
        <pc:picChg chg="add mod">
          <ac:chgData name="VAN DE CASTEELE Axelle (s)" userId="cce6177f-f041-428e-947b-c34cc82cae39" providerId="ADAL" clId="{DA25C7FB-1B7F-4804-A5DE-7756880A2F4D}" dt="2023-11-16T20:38:03.585" v="12" actId="1076"/>
          <ac:picMkLst>
            <pc:docMk/>
            <pc:sldMk cId="2243064127" sldId="267"/>
            <ac:picMk id="2" creationId="{769F45ED-7CBB-B0E6-6524-7A07372275EE}"/>
          </ac:picMkLst>
        </pc:picChg>
      </pc:sldChg>
      <pc:sldChg chg="addSp modSp mod modAnim">
        <pc:chgData name="VAN DE CASTEELE Axelle (s)" userId="cce6177f-f041-428e-947b-c34cc82cae39" providerId="ADAL" clId="{DA25C7FB-1B7F-4804-A5DE-7756880A2F4D}" dt="2023-11-16T20:38:10.993" v="14" actId="1036"/>
        <pc:sldMkLst>
          <pc:docMk/>
          <pc:sldMk cId="667739635" sldId="268"/>
        </pc:sldMkLst>
        <pc:picChg chg="add mod">
          <ac:chgData name="VAN DE CASTEELE Axelle (s)" userId="cce6177f-f041-428e-947b-c34cc82cae39" providerId="ADAL" clId="{DA25C7FB-1B7F-4804-A5DE-7756880A2F4D}" dt="2023-11-16T20:38:10.993" v="14" actId="1036"/>
          <ac:picMkLst>
            <pc:docMk/>
            <pc:sldMk cId="667739635" sldId="268"/>
            <ac:picMk id="2" creationId="{EA899315-F873-033E-0473-F854DEEF6308}"/>
          </ac:picMkLst>
        </pc:picChg>
      </pc:sldChg>
      <pc:sldChg chg="addSp modSp mod modAnim">
        <pc:chgData name="VAN DE CASTEELE Axelle (s)" userId="cce6177f-f041-428e-947b-c34cc82cae39" providerId="ADAL" clId="{DA25C7FB-1B7F-4804-A5DE-7756880A2F4D}" dt="2023-11-16T20:38:17.594" v="16" actId="1076"/>
        <pc:sldMkLst>
          <pc:docMk/>
          <pc:sldMk cId="3897359399" sldId="269"/>
        </pc:sldMkLst>
        <pc:picChg chg="add mod">
          <ac:chgData name="VAN DE CASTEELE Axelle (s)" userId="cce6177f-f041-428e-947b-c34cc82cae39" providerId="ADAL" clId="{DA25C7FB-1B7F-4804-A5DE-7756880A2F4D}" dt="2023-11-16T20:38:17.594" v="16" actId="1076"/>
          <ac:picMkLst>
            <pc:docMk/>
            <pc:sldMk cId="3897359399" sldId="269"/>
            <ac:picMk id="2" creationId="{E8027AFC-1DCF-12E5-DE0B-EB6EDBFEE389}"/>
          </ac:picMkLst>
        </pc:picChg>
      </pc:sldChg>
      <pc:sldChg chg="addSp modSp mod modAnim">
        <pc:chgData name="VAN DE CASTEELE Axelle (s)" userId="cce6177f-f041-428e-947b-c34cc82cae39" providerId="ADAL" clId="{DA25C7FB-1B7F-4804-A5DE-7756880A2F4D}" dt="2023-11-16T20:38:20.897" v="18" actId="1076"/>
        <pc:sldMkLst>
          <pc:docMk/>
          <pc:sldMk cId="782264044" sldId="270"/>
        </pc:sldMkLst>
        <pc:picChg chg="add mod">
          <ac:chgData name="VAN DE CASTEELE Axelle (s)" userId="cce6177f-f041-428e-947b-c34cc82cae39" providerId="ADAL" clId="{DA25C7FB-1B7F-4804-A5DE-7756880A2F4D}" dt="2023-11-16T20:38:20.897" v="18" actId="1076"/>
          <ac:picMkLst>
            <pc:docMk/>
            <pc:sldMk cId="782264044" sldId="270"/>
            <ac:picMk id="2" creationId="{7959FEC1-4A48-DCF4-16DE-3A34017AD7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AB71D-E11A-D014-8468-EDBAC0590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5A7D97-DA25-EE2B-B2BA-BF2713C8B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297FCD-9B7C-F727-0E27-60622EFA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EB38C3-06C1-0052-43FD-35608DBA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DA92B3-C0C4-8081-A6DC-80AAC7FE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B79FA-1485-22A6-700C-1D1C0A9F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E158CD-BA31-732E-E104-4B06050E2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4468D-C1D1-49C1-625A-5DC3FE3C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95FCA1-7A1A-D3AA-B9BA-650B4433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6E4EAA-9D90-8F40-55E5-5BAA7CEC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14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6FE4B4-FCA6-31CE-41EC-07F5E46F6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FA8A25-BE2B-9E5D-9C5D-DD8DAFB85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D5F9D6-F50D-BFEA-BEF2-11A06066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0CA658-606C-5DB9-FB84-3FF345AF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EF201-F79A-D7BB-D7B7-83ADDCA1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7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2EEB-3A9C-742A-0EB8-C2D4A626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4A112-4E62-B0DA-CBA9-2D3D6D30A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83B003-5D2A-C2DE-448D-AAB2CD88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3E99A0-FDF2-7F8A-7E8E-C5FD0B34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254202-9653-1903-95E3-655F8F44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147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E452D-2250-4B68-D133-C2E86A57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BE033E-6C3A-C504-1AE5-FA9A9AD4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EF15B2-5114-955F-3271-DE301895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9E566D-8691-8E66-E2CF-CAB2432A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31B4D0-F4A4-F128-C763-08EB25C4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77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B981C-B2C1-1F16-B8EC-F107FBD2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6E671C-1D85-BB1F-9273-23CD3B178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A65E8E-01B5-1F26-A279-50A2B5892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18491-8CBF-0F73-6C40-B48590F0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446670-B915-7EFC-A538-A8CFC557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19C8E2-3EA1-05A7-5A6D-6469B634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28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D4EDC-33FB-7308-05FC-F228FE43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D7CCD-FC04-3772-1AE9-DBF5FDC54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E418C9-1131-CFAB-0A26-7B037A44D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FB84E1-1907-7E57-43DF-418D18A52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9E705B-B828-DF46-B355-45853F690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62E005-3740-AA31-B604-D0FD0132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EEF819-E553-4636-5939-7E778CDB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B6DEDA9-D3CF-FE12-0830-C1A436B5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61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7073B-9491-9D29-DCD9-7A687353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15CE05-8913-EED9-8702-3A5419E6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867F1E-F136-A749-3A83-B1D743B2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0B73D6-8570-BAAB-5D13-EED12084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897C78-020B-12A6-9B39-B1FDF5A6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54B638-BA3B-E1C6-CDF4-44756876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C74C60-26BE-3EB3-CEB9-CE9655E9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714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BDD74-48EE-D5D2-10D2-9B47AA38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85DF9-CEAA-327B-4D9B-1DFBC6C3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B9BAB7-2E6C-06F5-F015-35D49C48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50DB2B-1793-5187-334C-FCF43DB5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2897B2-25E7-E1FA-1DD0-419182B3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D2867F-BF8B-F36A-C781-83511E2A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88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12F5A-80F8-2C50-7C97-A6F135E4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8BD03B-7461-DD69-25B1-E8BB26FC5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B57C23-653D-BB59-48D4-CBF671126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4EBEDE-DFA9-CBE9-8D14-26F2CE4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E0DBF3-7CB4-6E45-594A-18C7BF05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097B44-E4D7-E844-497E-64B65C35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11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98854B-C4C7-F121-905A-E91B793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6DFD98-0104-09FB-7061-FC386CF48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EE68DF-CB34-2042-84A2-7ECBFEA4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4876E-3478-4DBF-B3E4-ED31A55D107B}" type="datetimeFigureOut">
              <a:rPr lang="nl-BE" smtClean="0"/>
              <a:t>16/11/2023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30641A-160B-797A-916F-C2FC90E6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7FEC8A-76D5-14C3-D7C1-47FA0FB8B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977D-5295-41DB-A9D1-7697025C57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32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iXF3owAbGo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rIJrjxVxA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EA31B-359A-FA43-0E28-451E08982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63D144-390F-395E-2861-B80A04E4E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skiën, tekenfilm, clipart, snowboarden&#10;&#10;Automatisch gegenereerde beschrijving">
            <a:extLst>
              <a:ext uri="{FF2B5EF4-FFF2-40B4-BE49-F238E27FC236}">
                <a16:creationId xmlns:a16="http://schemas.microsoft.com/office/drawing/2014/main" id="{7A965B05-B2C0-A03B-3036-8E09CC027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enfilm, sneeuw, water, illustratie&#10;&#10;Automatisch gegenereerde beschrijving">
            <a:extLst>
              <a:ext uri="{FF2B5EF4-FFF2-40B4-BE49-F238E27FC236}">
                <a16:creationId xmlns:a16="http://schemas.microsoft.com/office/drawing/2014/main" id="{BDAC7B14-CCBF-9AA5-E802-6C6399E32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2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Tijdelijke aanduiding voor inhoud 10" descr="Afbeelding met Menselijk gezicht, Tekenfilm, kleding, Animatie&#10;&#10;Automatisch gegenereerde beschrijving">
            <a:extLst>
              <a:ext uri="{FF2B5EF4-FFF2-40B4-BE49-F238E27FC236}">
                <a16:creationId xmlns:a16="http://schemas.microsoft.com/office/drawing/2014/main" id="{7200944C-2909-3706-F4A9-42D454E3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769F45ED-7CBB-B0E6-6524-7A07372275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757" y="1009470"/>
            <a:ext cx="630851" cy="6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sneeuw, illustratie&#10;&#10;Beschrijving automatisch gegenereerd met lage betrouwbaarheid">
            <a:extLst>
              <a:ext uri="{FF2B5EF4-FFF2-40B4-BE49-F238E27FC236}">
                <a16:creationId xmlns:a16="http://schemas.microsoft.com/office/drawing/2014/main" id="{806D8216-4CAD-B468-0974-3BCFBB603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EA899315-F873-033E-0473-F854DEEF63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757" y="1019302"/>
            <a:ext cx="630851" cy="6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enfilm, sneeuw&#10;&#10;Automatisch gegenereerde beschrijving">
            <a:extLst>
              <a:ext uri="{FF2B5EF4-FFF2-40B4-BE49-F238E27FC236}">
                <a16:creationId xmlns:a16="http://schemas.microsoft.com/office/drawing/2014/main" id="{670E7ECA-390C-5CD4-5CB3-91C7DBF7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pinguïn, watervogel, tekenfilm&#10;&#10;Automatisch gegenereerde beschrijving">
            <a:extLst>
              <a:ext uri="{FF2B5EF4-FFF2-40B4-BE49-F238E27FC236}">
                <a16:creationId xmlns:a16="http://schemas.microsoft.com/office/drawing/2014/main" id="{14B81F7F-5004-E968-ED03-C93CCC1B2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phic 6" descr="Schoolmeisje silhouet">
            <a:extLst>
              <a:ext uri="{FF2B5EF4-FFF2-40B4-BE49-F238E27FC236}">
                <a16:creationId xmlns:a16="http://schemas.microsoft.com/office/drawing/2014/main" id="{A179950F-A9B6-370F-E364-BB13A4268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2442" y="2763719"/>
            <a:ext cx="914400" cy="914400"/>
          </a:xfrm>
          <a:prstGeom prst="rect">
            <a:avLst/>
          </a:prstGeom>
        </p:spPr>
      </p:pic>
      <p:pic>
        <p:nvPicPr>
          <p:cNvPr id="9" name="Graphic 8" descr="Schooljongen silhouet">
            <a:extLst>
              <a:ext uri="{FF2B5EF4-FFF2-40B4-BE49-F238E27FC236}">
                <a16:creationId xmlns:a16="http://schemas.microsoft.com/office/drawing/2014/main" id="{7F527170-3C84-9AB1-CBE9-863B6D62F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2442" y="468101"/>
            <a:ext cx="914400" cy="914400"/>
          </a:xfrm>
          <a:prstGeom prst="rect">
            <a:avLst/>
          </a:prstGeom>
        </p:spPr>
      </p:pic>
      <p:pic>
        <p:nvPicPr>
          <p:cNvPr id="11" name="Graphic 10" descr="Schooljongen silhouet">
            <a:extLst>
              <a:ext uri="{FF2B5EF4-FFF2-40B4-BE49-F238E27FC236}">
                <a16:creationId xmlns:a16="http://schemas.microsoft.com/office/drawing/2014/main" id="{C70CD064-0BFE-8159-9FAD-0FD514D9A6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2442" y="5262075"/>
            <a:ext cx="914400" cy="914400"/>
          </a:xfrm>
          <a:prstGeom prst="rect">
            <a:avLst/>
          </a:prstGeom>
        </p:spPr>
      </p:pic>
      <p:pic>
        <p:nvPicPr>
          <p:cNvPr id="2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E8027AFC-1DCF-12E5-DE0B-EB6EDBFEE3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6466" y="152675"/>
            <a:ext cx="630851" cy="6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tekenfilm, schermopname&#10;&#10;Automatisch gegenereerde beschrijving">
            <a:extLst>
              <a:ext uri="{FF2B5EF4-FFF2-40B4-BE49-F238E27FC236}">
                <a16:creationId xmlns:a16="http://schemas.microsoft.com/office/drawing/2014/main" id="{ED3813A4-36A5-3165-99F0-AC6ED0B98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7959FEC1-4A48-DCF4-16DE-3A34017AD7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125" y="222890"/>
            <a:ext cx="630851" cy="6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enfilm, illustratie, Animatie, tekening&#10;&#10;Automatisch gegenereerde beschrijving">
            <a:extLst>
              <a:ext uri="{FF2B5EF4-FFF2-40B4-BE49-F238E27FC236}">
                <a16:creationId xmlns:a16="http://schemas.microsoft.com/office/drawing/2014/main" id="{0186A879-1A40-0E07-915D-B28743754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sneeuw, hemel, winter, berg&#10;&#10;Automatisch gegenereerde beschrijving">
            <a:extLst>
              <a:ext uri="{FF2B5EF4-FFF2-40B4-BE49-F238E27FC236}">
                <a16:creationId xmlns:a16="http://schemas.microsoft.com/office/drawing/2014/main" id="{E7DBE531-EBA5-4BE1-6958-68541D1B4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Onlinemedia 5" title="60 Minuten Herfststorm 💨 Wind Geluiden voor Slaap, Ontspanning en Achtergrond geluiden">
            <a:hlinkClick r:id="" action="ppaction://media"/>
            <a:extLst>
              <a:ext uri="{FF2B5EF4-FFF2-40B4-BE49-F238E27FC236}">
                <a16:creationId xmlns:a16="http://schemas.microsoft.com/office/drawing/2014/main" id="{F8A0CCC2-0C16-8CC6-87CE-1042613DE3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9250" y="506111"/>
            <a:ext cx="9090025" cy="51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sneeuw, hemel, winter, berg&#10;&#10;Automatisch gegenereerde beschrijving">
            <a:extLst>
              <a:ext uri="{FF2B5EF4-FFF2-40B4-BE49-F238E27FC236}">
                <a16:creationId xmlns:a16="http://schemas.microsoft.com/office/drawing/2014/main" id="{62E47C20-C5D5-8FCC-618C-A389C9257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pic>
        <p:nvPicPr>
          <p:cNvPr id="5" name="Onlinemedia 4" title="Blizzard Sounds for Sleep, Relaxation &amp; Staying Cool | Snowstorm Sounds &amp; Howling Wind in the Forest">
            <a:hlinkClick r:id="" action="ppaction://media"/>
            <a:extLst>
              <a:ext uri="{FF2B5EF4-FFF2-40B4-BE49-F238E27FC236}">
                <a16:creationId xmlns:a16="http://schemas.microsoft.com/office/drawing/2014/main" id="{72C95760-52E2-EC2F-8F15-F94636A0B4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3187" y="444220"/>
            <a:ext cx="9225606" cy="52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6388BE-38BC-41B2-EBCD-FD2A21C3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Menselijk gezicht, Tekenfilm, kleding, Animatie&#10;&#10;Automatisch gegenereerde beschrijving">
            <a:extLst>
              <a:ext uri="{FF2B5EF4-FFF2-40B4-BE49-F238E27FC236}">
                <a16:creationId xmlns:a16="http://schemas.microsoft.com/office/drawing/2014/main" id="{B73CFC6F-8E1C-B66B-E115-8D6F7FF62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765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7DFED-8AC1-7CD2-1755-455375FD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Afbeelding met pinguïn, tekenfilm, illustratie, begroeting&#10;&#10;Automatisch gegenereerde beschrijving">
            <a:extLst>
              <a:ext uri="{FF2B5EF4-FFF2-40B4-BE49-F238E27FC236}">
                <a16:creationId xmlns:a16="http://schemas.microsoft.com/office/drawing/2014/main" id="{84EFFA34-022B-C184-5987-AEB88A5C6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4D32C27B-1EC2-34A8-438D-082BD23368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9061" y="477736"/>
            <a:ext cx="1404681" cy="1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enfilm, kleding, Menselijk gezicht, peuter&#10;&#10;Automatisch gegenereerde beschrijving">
            <a:extLst>
              <a:ext uri="{FF2B5EF4-FFF2-40B4-BE49-F238E27FC236}">
                <a16:creationId xmlns:a16="http://schemas.microsoft.com/office/drawing/2014/main" id="{7BE99141-F50D-CAA2-138B-1B4C9BC4B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2E3DD8CA-EC0A-E244-1312-548B4707B2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1848" y="3113574"/>
            <a:ext cx="630851" cy="6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sneeuw, winter&#10;&#10;Automatisch gegenereerde beschrijving">
            <a:extLst>
              <a:ext uri="{FF2B5EF4-FFF2-40B4-BE49-F238E27FC236}">
                <a16:creationId xmlns:a16="http://schemas.microsoft.com/office/drawing/2014/main" id="{5834406F-743E-B748-5541-647DB095B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1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kleding, tekenfilm&#10;&#10;Automatisch gegenereerde beschrijving">
            <a:extLst>
              <a:ext uri="{FF2B5EF4-FFF2-40B4-BE49-F238E27FC236}">
                <a16:creationId xmlns:a16="http://schemas.microsoft.com/office/drawing/2014/main" id="{365E89F9-0890-576A-1767-25A423640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windows scherm opnemen - Google Zoeken - Google Chrome 2023-11-16 21-28-50">
            <a:hlinkClick r:id="" action="ppaction://media"/>
            <a:extLst>
              <a:ext uri="{FF2B5EF4-FFF2-40B4-BE49-F238E27FC236}">
                <a16:creationId xmlns:a16="http://schemas.microsoft.com/office/drawing/2014/main" id="{C26DF0F0-1A7E-3BA7-C057-A10B111891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1848" y="3113574"/>
            <a:ext cx="630851" cy="6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15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DE CASTEELE Axelle (s)</dc:creator>
  <cp:lastModifiedBy>VAN DE CASTEELE Axelle (s)</cp:lastModifiedBy>
  <cp:revision>1</cp:revision>
  <dcterms:created xsi:type="dcterms:W3CDTF">2023-11-02T08:42:10Z</dcterms:created>
  <dcterms:modified xsi:type="dcterms:W3CDTF">2023-11-16T20:38:30Z</dcterms:modified>
</cp:coreProperties>
</file>